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24" r:id="rId2"/>
    <p:sldId id="425" r:id="rId3"/>
    <p:sldId id="368" r:id="rId4"/>
    <p:sldId id="379" r:id="rId5"/>
    <p:sldId id="426" r:id="rId6"/>
    <p:sldId id="427" r:id="rId7"/>
    <p:sldId id="370" r:id="rId8"/>
    <p:sldId id="428" r:id="rId9"/>
    <p:sldId id="380" r:id="rId10"/>
    <p:sldId id="429" r:id="rId11"/>
    <p:sldId id="431" r:id="rId12"/>
    <p:sldId id="43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CC00"/>
    <a:srgbClr val="FF00FF"/>
    <a:srgbClr val="CC00FF"/>
    <a:srgbClr val="0000CC"/>
    <a:srgbClr val="2D08C8"/>
    <a:srgbClr val="6838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C7138-B70F-4C29-A50E-F202EFE3D68D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6D441-82F2-4B56-86B3-E9AB0E652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B7CE7-A162-4652-8846-25FBC4DDA39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EDF36-3CFA-4E22-8EA5-A83EBD4831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3\LESSION%202\41%20Track%2041.wma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5161"/>
          <a:stretch>
            <a:fillRect/>
          </a:stretch>
        </p:blipFill>
        <p:spPr bwMode="auto">
          <a:xfrm>
            <a:off x="2286000" y="0"/>
            <a:ext cx="4648200" cy="462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00" y="4114800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PohZmXmhmb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ssZhw</a:t>
            </a:r>
            <a:endParaRPr lang="en-US" sz="6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]mXbnÂþ3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1 Track 4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327660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1066800"/>
            <a:ext cx="57912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BZs¯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krjvSn¨p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\Ã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ssZhw</a:t>
            </a:r>
            <a:endParaRPr lang="en-US" sz="3000" b="1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dpZokm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XoÀ¯XnÂ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mÀ¸n¨tÃm</a:t>
            </a:r>
            <a:endParaRPr lang="en-US" sz="3000" b="1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ssZh¯n³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Iev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]\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ewLn¨mZw</a:t>
            </a:r>
            <a:endParaRPr lang="en-US" sz="3000" b="1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km¯msâ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hm¡pIÄ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tI«pt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mbn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.</a:t>
            </a:r>
          </a:p>
          <a:p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ssZhklhmkw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jvSambn</a:t>
            </a:r>
            <a:endParaRPr lang="en-US" sz="3000" b="1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im´n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kt´mj§Ä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t]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mbv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adªp</a:t>
            </a:r>
            <a:endParaRPr lang="en-US" sz="3000" b="1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ssZhs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¯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kvt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ln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¨\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pkcn¨mÂ</a:t>
            </a:r>
            <a:endParaRPr lang="en-US" sz="3000" b="1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kzÀKob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kt´mjw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kz´am¡mw</a:t>
            </a:r>
            <a:endParaRPr lang="en-US" sz="3000" b="1" dirty="0">
              <a:solidFill>
                <a:srgbClr val="FF0000"/>
              </a:solidFill>
              <a:latin typeface="ML-Aathira" pitchFamily="82" charset="0"/>
            </a:endParaRPr>
          </a:p>
          <a:p>
            <a:endParaRPr lang="en-US" sz="3000" dirty="0">
              <a:latin typeface="ML-Aathira" pitchFamily="82" charset="0"/>
            </a:endParaRPr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766365"/>
            <a:ext cx="2133600" cy="31866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57200" y="1828800"/>
            <a:ext cx="8153400" cy="28194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241" name="Rectangle 1"/>
          <p:cNvSpPr>
            <a:spLocks noChangeArrowheads="1"/>
          </p:cNvSpPr>
          <p:nvPr/>
        </p:nvSpPr>
        <p:spPr bwMode="auto">
          <a:xfrm>
            <a:off x="381000" y="1946464"/>
            <a:ext cx="845820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5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/>
              </a:rPr>
              <a:t>Fsâ</a:t>
            </a:r>
            <a:r>
              <a:rPr kumimoji="0" lang="en-US" sz="4500" b="1" i="0" u="none" strike="noStrike" normalizeH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/>
              </a:rPr>
              <a:t> </a:t>
            </a:r>
            <a:r>
              <a:rPr kumimoji="0" lang="en-US" sz="4500" b="1" i="0" u="none" strike="noStrike" normalizeH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/>
              </a:rPr>
              <a:t>Xocpam</a:t>
            </a:r>
            <a:r>
              <a:rPr kumimoji="0" lang="en-US" sz="4500" b="1" i="0" u="none" strike="noStrike" normalizeH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/>
              </a:rPr>
              <a:t>\w</a:t>
            </a:r>
            <a:endParaRPr kumimoji="0" lang="en-US" sz="4500" b="1" i="0" u="none" strike="noStrike" normalizeH="0" baseline="0" dirty="0">
              <a:solidFill>
                <a:srgbClr val="FF0000"/>
              </a:solidFill>
              <a:latin typeface="ML-Aathira" pitchFamily="82" charset="0"/>
              <a:ea typeface="Calibri" pitchFamily="34" charset="0"/>
              <a:cs typeface="ML-Revathi"/>
            </a:endParaRPr>
          </a:p>
          <a:p>
            <a:pPr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ML-Aathira" pitchFamily="82" charset="0"/>
              <a:ea typeface="Calibri" pitchFamily="34" charset="0"/>
              <a:cs typeface="Arial" pitchFamily="34" charset="0"/>
            </a:endParaRPr>
          </a:p>
          <a:p>
            <a:pPr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1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. Rm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/>
              </a:rPr>
              <a:t>³ \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/>
              </a:rPr>
              <a:t>pW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/>
              </a:rPr>
              <a:t>]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/>
              </a:rPr>
              <a:t>dbnÃ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/>
              </a:rPr>
              <a:t>. 2. Rm³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/>
              </a:rPr>
              <a:t>amXm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/>
              </a:rPr>
              <a:t>]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/>
              </a:rPr>
              <a:t>nXm¡sf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/>
              </a:rPr>
              <a:t> A\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/>
              </a:rPr>
              <a:t>pkcn¡pw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/>
              </a:rPr>
              <a:t>. 3. Rm³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/>
              </a:rPr>
              <a:t>Znhkhpw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/>
              </a:rPr>
              <a:t> {]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/>
              </a:rPr>
              <a:t>mÀ</a:t>
            </a:r>
            <a:r>
              <a:rPr lang="en-US" sz="3000" b="1" dirty="0" err="1">
                <a:latin typeface="ML-Aathira" pitchFamily="82" charset="0"/>
              </a:rPr>
              <a:t>°n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/>
              </a:rPr>
              <a:t>¡pw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/>
              </a:rPr>
              <a:t>.</a:t>
            </a:r>
            <a:endParaRPr kumimoji="0" lang="en-US" sz="3000" b="1" i="0" u="none" strike="noStrike" normalizeH="0" baseline="0" dirty="0">
              <a:latin typeface="ML-Aathira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6400" y="685800"/>
            <a:ext cx="5867400" cy="6172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66756" y="1219200"/>
            <a:ext cx="5724644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1. Poh³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ÂIp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2. ssZhn-I-Po-h³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jvS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-s¸-Sp¶ a\p-jy³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3. ]m]w _Ô-</a:t>
            </a:r>
            <a:r>
              <a:rPr lang="en-US" sz="2300" dirty="0">
                <a:solidFill>
                  <a:srgbClr val="FF00FF"/>
                </a:solidFill>
                <a:latin typeface="ML-Aathira" pitchFamily="82" charset="0"/>
              </a:rPr>
              <a:t>§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sf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XIÀ¡p¶p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4. ]m]-¯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nsâ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^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ew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miw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5.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c£bv¡p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hgn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sbm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-cp-¡p¶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6. c£-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bn-te¡v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7.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]-\-IÄ :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Pohsâ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hgn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8.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fpsS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ewL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\w : ]m]w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9.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]-\-IÄ ]men</a:t>
            </a:r>
            <a:r>
              <a:rPr lang="en-US" sz="2300" dirty="0">
                <a:solidFill>
                  <a:srgbClr val="FF00FF"/>
                </a:solidFill>
                <a:latin typeface="ML-Aathira" pitchFamily="82" charset="0"/>
              </a:rPr>
              <a:t>¨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10.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A`n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jn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-à-\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mb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11. ]cn-ip-²m-ßm-hns\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kzoI-cn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injy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-·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12.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IqZm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 :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Pohsâ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Acp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13.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Cutim-bmÂ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Ab-bv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¡-s¸-«-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14.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-¡-s¸-Sp¶ P\w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15.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km£yw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ÂIn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-b-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.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5334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DÅS¡w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istrator\Desktop\Copy of AngelChild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400800" y="685800"/>
            <a:ext cx="1849486" cy="2009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838200" y="1419761"/>
            <a:ext cx="739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baseline="0" dirty="0">
                <a:solidFill>
                  <a:srgbClr val="CC00FF"/>
                </a:solidFill>
                <a:latin typeface="ML-Aathira" pitchFamily="82" charset="0"/>
                <a:ea typeface="Calibri" pitchFamily="34" charset="0"/>
                <a:cs typeface="ML-Revathi"/>
              </a:rPr>
              <a:t>ssZhn-I-Po-h³ </a:t>
            </a:r>
          </a:p>
          <a:p>
            <a:pPr marL="0"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baseline="0" dirty="0">
                <a:solidFill>
                  <a:srgbClr val="CC00FF"/>
                </a:solidFill>
                <a:latin typeface="ML-Aathira" pitchFamily="82" charset="0"/>
                <a:ea typeface="Calibri" pitchFamily="34" charset="0"/>
                <a:cs typeface="ML-Revathi"/>
              </a:rPr>
              <a:t>\</a:t>
            </a:r>
            <a:r>
              <a:rPr kumimoji="0" lang="en-US" sz="4000" b="1" i="0" u="none" strike="noStrike" normalizeH="0" baseline="0" dirty="0" err="1">
                <a:solidFill>
                  <a:srgbClr val="CC00FF"/>
                </a:solidFill>
                <a:latin typeface="ML-Aathira" pitchFamily="82" charset="0"/>
                <a:ea typeface="Calibri" pitchFamily="34" charset="0"/>
                <a:cs typeface="ML-Revathi"/>
              </a:rPr>
              <a:t>jvS</a:t>
            </a:r>
            <a:r>
              <a:rPr kumimoji="0" lang="en-US" sz="4000" b="1" i="0" u="none" strike="noStrike" normalizeH="0" baseline="0" dirty="0">
                <a:solidFill>
                  <a:srgbClr val="CC00FF"/>
                </a:solidFill>
                <a:latin typeface="ML-Aathira" pitchFamily="82" charset="0"/>
                <a:ea typeface="Calibri" pitchFamily="34" charset="0"/>
                <a:cs typeface="ML-Revathi"/>
              </a:rPr>
              <a:t>-s¸-Sp-¯p¶ a\p-jy³</a:t>
            </a:r>
            <a:endParaRPr kumimoji="0" lang="en-US" sz="4000" b="1" i="0" u="none" strike="noStrike" normalizeH="0" baseline="0" dirty="0">
              <a:solidFill>
                <a:srgbClr val="CC00FF"/>
              </a:solidFill>
              <a:latin typeface="ML-Aathira" pitchFamily="82" charset="0"/>
              <a:cs typeface="Arial" pitchFamily="34" charset="0"/>
            </a:endParaRPr>
          </a:p>
        </p:txBody>
      </p:sp>
      <p:pic>
        <p:nvPicPr>
          <p:cNvPr id="1026" name="Picture 2" descr="E:\NEW POWER POINT 2013\class 3 bit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300" y="176213"/>
            <a:ext cx="5346700" cy="1195387"/>
          </a:xfrm>
          <a:prstGeom prst="rect">
            <a:avLst/>
          </a:prstGeom>
          <a:noFill/>
        </p:spPr>
      </p:pic>
      <p:pic>
        <p:nvPicPr>
          <p:cNvPr id="1027" name="Picture 3" descr="E:\NEW POWER POINT 2013\class 3\LESSION 2\Bitmap in Forum6.cdr.png"/>
          <p:cNvPicPr>
            <a:picLocks noChangeAspect="1" noChangeArrowheads="1"/>
          </p:cNvPicPr>
          <p:nvPr/>
        </p:nvPicPr>
        <p:blipFill>
          <a:blip r:embed="rId3">
            <a:lum bright="-20000" contrast="10000"/>
          </a:blip>
          <a:srcRect/>
          <a:stretch>
            <a:fillRect/>
          </a:stretch>
        </p:blipFill>
        <p:spPr bwMode="auto">
          <a:xfrm rot="10800000">
            <a:off x="1131212" y="2895600"/>
            <a:ext cx="6869788" cy="3962400"/>
          </a:xfrm>
          <a:prstGeom prst="rect">
            <a:avLst/>
          </a:prstGeom>
          <a:noFill/>
        </p:spPr>
      </p:pic>
      <p:pic>
        <p:nvPicPr>
          <p:cNvPr id="9" name="Picture 3" descr="I:\as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6316" y="4249737"/>
            <a:ext cx="3477684" cy="2608263"/>
          </a:xfrm>
          <a:prstGeom prst="rect">
            <a:avLst/>
          </a:prstGeom>
          <a:noFill/>
        </p:spPr>
      </p:pic>
      <p:pic>
        <p:nvPicPr>
          <p:cNvPr id="10" name="Picture 3" descr="I:\as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00200"/>
            <a:ext cx="3477684" cy="2608263"/>
          </a:xfrm>
          <a:prstGeom prst="rect">
            <a:avLst/>
          </a:prstGeom>
          <a:noFill/>
        </p:spPr>
      </p:pic>
      <p:pic>
        <p:nvPicPr>
          <p:cNvPr id="11" name="Picture 3" descr="I:\as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6316" y="2209800"/>
            <a:ext cx="3477684" cy="2608263"/>
          </a:xfrm>
          <a:prstGeom prst="rect">
            <a:avLst/>
          </a:prstGeom>
          <a:noFill/>
        </p:spPr>
      </p:pic>
      <p:pic>
        <p:nvPicPr>
          <p:cNvPr id="12" name="Picture 3" descr="I:\as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49737"/>
            <a:ext cx="3477684" cy="26082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web photo\class II\lession 2\Adam and E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514600"/>
            <a:ext cx="5791200" cy="4343400"/>
          </a:xfrm>
          <a:prstGeom prst="rect">
            <a:avLst/>
          </a:prstGeom>
          <a:noFill/>
        </p:spPr>
      </p:pic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0" y="0"/>
            <a:ext cx="320985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L-TTKarthika" pitchFamily="82" charset="0"/>
                <a:ea typeface="Calibri" pitchFamily="34" charset="0"/>
                <a:cs typeface="ML-Revathi" charset="0"/>
              </a:rPr>
              <a:t>          </a:t>
            </a:r>
            <a:endParaRPr kumimoji="0" lang="en-US" sz="6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6858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BZhpw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lÆmbpw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GZ³tXm-«-¯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-hp-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ambn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kl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-k-¯n-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em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cp¶p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Poh³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ÂInb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AhÀ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AhnsS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kt´m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-j-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t¯msS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Ignªp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6" name="Picture 3" descr="I:\as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428999"/>
            <a:ext cx="3477684" cy="2608263"/>
          </a:xfrm>
          <a:prstGeom prst="rect">
            <a:avLst/>
          </a:prstGeom>
          <a:noFill/>
        </p:spPr>
      </p:pic>
      <p:pic>
        <p:nvPicPr>
          <p:cNvPr id="8" name="Picture 3" descr="I:\as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886200"/>
            <a:ext cx="2235200" cy="1676400"/>
          </a:xfrm>
          <a:prstGeom prst="rect">
            <a:avLst/>
          </a:prstGeom>
          <a:noFill/>
        </p:spPr>
      </p:pic>
      <p:pic>
        <p:nvPicPr>
          <p:cNvPr id="11" name="Picture 3" descr="I:\as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267200"/>
            <a:ext cx="2235200" cy="1676400"/>
          </a:xfrm>
          <a:prstGeom prst="rect">
            <a:avLst/>
          </a:prstGeom>
          <a:noFill/>
        </p:spPr>
      </p:pic>
      <p:pic>
        <p:nvPicPr>
          <p:cNvPr id="13" name="Picture 3" descr="I:\as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657600"/>
            <a:ext cx="3477684" cy="2608263"/>
          </a:xfrm>
          <a:prstGeom prst="rect">
            <a:avLst/>
          </a:prstGeom>
          <a:noFill/>
        </p:spPr>
      </p:pic>
      <p:pic>
        <p:nvPicPr>
          <p:cNvPr id="12" name="Picture 3" descr="I:\as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428999"/>
            <a:ext cx="3477684" cy="2608263"/>
          </a:xfrm>
          <a:prstGeom prst="rect">
            <a:avLst/>
          </a:prstGeom>
          <a:noFill/>
        </p:spPr>
      </p:pic>
      <p:pic>
        <p:nvPicPr>
          <p:cNvPr id="14" name="Picture 3" descr="I:\as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886200"/>
            <a:ext cx="2235200" cy="1676400"/>
          </a:xfrm>
          <a:prstGeom prst="rect">
            <a:avLst/>
          </a:prstGeom>
          <a:noFill/>
        </p:spPr>
      </p:pic>
      <p:pic>
        <p:nvPicPr>
          <p:cNvPr id="15" name="Picture 3" descr="I:\as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1905000"/>
            <a:ext cx="2235200" cy="1676400"/>
          </a:xfrm>
          <a:prstGeom prst="rect">
            <a:avLst/>
          </a:prstGeom>
          <a:noFill/>
        </p:spPr>
      </p:pic>
      <p:pic>
        <p:nvPicPr>
          <p:cNvPr id="17" name="Picture 3" descr="I:\as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267200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tXm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«¯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nse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FÃm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hr£§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fpsSbpw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^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ew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`£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n¨psImÅpI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F¶mÂ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\·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Xn·Isf¡pdn¨pÅ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Adnhnsâ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hr£¯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nse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^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ew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\o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Xn¶cpXv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. </a:t>
            </a:r>
          </a:p>
          <a:p>
            <a:pPr algn="just"/>
            <a:r>
              <a:rPr lang="en-US" sz="3000" dirty="0">
                <a:latin typeface="ML-Aathira" pitchFamily="82" charset="0"/>
              </a:rPr>
              <a:t>					(DÂ]¯n 2:16þ17)</a:t>
            </a:r>
          </a:p>
        </p:txBody>
      </p:sp>
      <p:pic>
        <p:nvPicPr>
          <p:cNvPr id="2050" name="Picture 2" descr="D:\web photo\class II\lession 2\p_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588000"/>
            <a:ext cx="5422900" cy="4270000"/>
          </a:xfrm>
          <a:prstGeom prst="rect">
            <a:avLst/>
          </a:prstGeom>
          <a:noFill/>
        </p:spPr>
      </p:pic>
      <p:pic>
        <p:nvPicPr>
          <p:cNvPr id="4" name="Picture 3" descr="I:\as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657600"/>
            <a:ext cx="3477684" cy="2608263"/>
          </a:xfrm>
          <a:prstGeom prst="rect">
            <a:avLst/>
          </a:prstGeom>
          <a:noFill/>
        </p:spPr>
      </p:pic>
      <p:pic>
        <p:nvPicPr>
          <p:cNvPr id="5" name="Picture 3" descr="I:\as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428999"/>
            <a:ext cx="3477684" cy="2608263"/>
          </a:xfrm>
          <a:prstGeom prst="rect">
            <a:avLst/>
          </a:prstGeom>
          <a:noFill/>
        </p:spPr>
      </p:pic>
      <p:pic>
        <p:nvPicPr>
          <p:cNvPr id="6" name="Picture 3" descr="I:\as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905000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56272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ssZh¯nsâ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Iev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]\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AhÀ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nckn¨p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km¯msâ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D]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tZiw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AhÀ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kzoIcn¨p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. A§s\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AhÀ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]m]w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sNbvXp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ssZh¯nsâ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Iev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]\ \nckn¡pt¼mÄ \mw ]m]w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sN¿p¶p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.</a:t>
            </a:r>
            <a:endParaRPr lang="en-US" sz="3000" dirty="0">
              <a:solidFill>
                <a:srgbClr val="FF0000"/>
              </a:solidFill>
              <a:latin typeface="ML-Aathira" pitchFamily="82" charset="0"/>
            </a:endParaRPr>
          </a:p>
        </p:txBody>
      </p:sp>
      <p:pic>
        <p:nvPicPr>
          <p:cNvPr id="4" name="Picture 2" descr="D:\web photo\class II\lession 2\Garden of Eden-New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62250"/>
            <a:ext cx="8191501" cy="4095750"/>
          </a:xfrm>
          <a:prstGeom prst="rect">
            <a:avLst/>
          </a:prstGeom>
          <a:noFill/>
        </p:spPr>
      </p:pic>
      <p:pic>
        <p:nvPicPr>
          <p:cNvPr id="5" name="Picture 3" descr="I:\as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657600"/>
            <a:ext cx="3477684" cy="2608263"/>
          </a:xfrm>
          <a:prstGeom prst="rect">
            <a:avLst/>
          </a:prstGeom>
          <a:noFill/>
        </p:spPr>
      </p:pic>
      <p:pic>
        <p:nvPicPr>
          <p:cNvPr id="6" name="Picture 3" descr="I:\as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428999"/>
            <a:ext cx="3477684" cy="2608263"/>
          </a:xfrm>
          <a:prstGeom prst="rect">
            <a:avLst/>
          </a:prstGeom>
          <a:noFill/>
        </p:spPr>
      </p:pic>
      <p:pic>
        <p:nvPicPr>
          <p:cNvPr id="7" name="Picture 3" descr="I:\as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905000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1"/>
          <p:cNvSpPr>
            <a:spLocks noChangeArrowheads="1"/>
          </p:cNvSpPr>
          <p:nvPr/>
        </p:nvSpPr>
        <p:spPr bwMode="auto">
          <a:xfrm>
            <a:off x="457200" y="432137"/>
            <a:ext cx="8229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3603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r>
              <a:rPr kumimoji="0" lang="en-US" sz="30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BZw</a:t>
            </a: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, \o </a:t>
            </a:r>
            <a:r>
              <a:rPr kumimoji="0" lang="en-US" sz="30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Fhn-sS-bmWv</a:t>
            </a: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?.... </a:t>
            </a: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Ah³ </a:t>
            </a:r>
            <a:r>
              <a:rPr kumimoji="0" lang="en-US" sz="30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adp</a:t>
            </a: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-]</a:t>
            </a:r>
            <a:r>
              <a:rPr kumimoji="0" lang="en-US" sz="30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Sn</a:t>
            </a: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]</a:t>
            </a:r>
            <a:r>
              <a:rPr kumimoji="0" lang="en-US" sz="30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dªp</a:t>
            </a: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: Rm³ `</a:t>
            </a:r>
            <a:r>
              <a:rPr kumimoji="0" lang="en-US" sz="30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b¶v</a:t>
            </a: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Hfn</a:t>
            </a: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¨</a:t>
            </a: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n-</a:t>
            </a:r>
            <a:r>
              <a:rPr kumimoji="0" lang="en-US" sz="30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cn</a:t>
            </a: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-¡p-I-</a:t>
            </a:r>
            <a:r>
              <a:rPr kumimoji="0" lang="en-US" sz="30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bmWv</a:t>
            </a: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.  </a:t>
            </a:r>
            <a:r>
              <a:rPr kumimoji="0" lang="en-US" sz="30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(DÂ]¯n 3:9þ10)</a:t>
            </a:r>
            <a:endParaRPr kumimoji="0" lang="en-US" sz="3000" i="0" u="none" strike="noStrike" normalizeH="0" baseline="0" dirty="0">
              <a:latin typeface="ML-Aathira" pitchFamily="82" charset="0"/>
              <a:cs typeface="Arial" pitchFamily="34" charset="0"/>
            </a:endParaRPr>
          </a:p>
        </p:txBody>
      </p:sp>
      <p:pic>
        <p:nvPicPr>
          <p:cNvPr id="4098" name="Picture 2" descr="D:\web photo\class II\lession 4\00-giacinto-gimignani-the-expulsion-from-the-garden-of-eden-17th-century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762000" y="1562100"/>
            <a:ext cx="7565572" cy="5295900"/>
          </a:xfrm>
          <a:prstGeom prst="rect">
            <a:avLst/>
          </a:prstGeom>
          <a:noFill/>
        </p:spPr>
      </p:pic>
      <p:pic>
        <p:nvPicPr>
          <p:cNvPr id="5" name="Picture 3" descr="I:\as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657600"/>
            <a:ext cx="3477684" cy="2608263"/>
          </a:xfrm>
          <a:prstGeom prst="rect">
            <a:avLst/>
          </a:prstGeom>
          <a:noFill/>
        </p:spPr>
      </p:pic>
      <p:pic>
        <p:nvPicPr>
          <p:cNvPr id="6" name="Picture 3" descr="I:\as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428999"/>
            <a:ext cx="3477684" cy="2608263"/>
          </a:xfrm>
          <a:prstGeom prst="rect">
            <a:avLst/>
          </a:prstGeom>
          <a:noFill/>
        </p:spPr>
      </p:pic>
      <p:pic>
        <p:nvPicPr>
          <p:cNvPr id="7" name="Picture 3" descr="I:\as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905000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219200"/>
            <a:ext cx="7467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AhnSp¶v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ap¡p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Poh³ 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evIn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kvt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lw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evIn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kz´w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Ombbpw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kmZriyhpw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ÂIn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AhnSps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¯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Iev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]\ A\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pkcn¨p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\mw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Pohn¡Ww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solidFill>
                <a:srgbClr val="002060"/>
              </a:solidFill>
              <a:latin typeface="ML-Aathira" pitchFamily="82" charset="0"/>
            </a:endParaRPr>
          </a:p>
          <a:p>
            <a:pPr algn="just"/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00B050"/>
                </a:solidFill>
                <a:latin typeface="ML-Aathira" pitchFamily="82" charset="0"/>
              </a:rPr>
              <a:t>ssZh</a:t>
            </a:r>
            <a:r>
              <a:rPr lang="en-US" sz="3000" b="1" dirty="0">
                <a:solidFill>
                  <a:srgbClr val="00B050"/>
                </a:solidFill>
                <a:latin typeface="ML-Aathira" pitchFamily="82" charset="0"/>
              </a:rPr>
              <a:t>{]</a:t>
            </a:r>
            <a:r>
              <a:rPr lang="en-US" sz="3000" b="1" dirty="0" err="1">
                <a:solidFill>
                  <a:srgbClr val="00B050"/>
                </a:solidFill>
                <a:latin typeface="ML-Aathira" pitchFamily="82" charset="0"/>
              </a:rPr>
              <a:t>amW§Ä</a:t>
            </a:r>
            <a:r>
              <a:rPr lang="en-US" sz="30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00B050"/>
                </a:solidFill>
                <a:latin typeface="ML-Aathira" pitchFamily="82" charset="0"/>
              </a:rPr>
              <a:t>men¨psIm­v</a:t>
            </a:r>
            <a:r>
              <a:rPr lang="en-US" sz="3000" b="1" dirty="0">
                <a:solidFill>
                  <a:srgbClr val="00B05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B050"/>
                </a:solidFill>
                <a:latin typeface="ML-Aathira" pitchFamily="82" charset="0"/>
              </a:rPr>
              <a:t>njvIf¦cmbn</a:t>
            </a:r>
            <a:r>
              <a:rPr lang="en-US" sz="30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ML-Aathira" pitchFamily="82" charset="0"/>
              </a:rPr>
              <a:t>Pohn¡p¶hÀ</a:t>
            </a:r>
            <a:r>
              <a:rPr lang="en-US" sz="3000" b="1" dirty="0">
                <a:solidFill>
                  <a:srgbClr val="00B050"/>
                </a:solidFill>
                <a:latin typeface="ML-Aathira" pitchFamily="82" charset="0"/>
              </a:rPr>
              <a:t> `</a:t>
            </a:r>
            <a:r>
              <a:rPr lang="en-US" sz="3000" b="1" dirty="0" err="1">
                <a:solidFill>
                  <a:srgbClr val="00B050"/>
                </a:solidFill>
                <a:latin typeface="ML-Aathira" pitchFamily="82" charset="0"/>
              </a:rPr>
              <a:t>mKyhm·mÀ</a:t>
            </a:r>
            <a:r>
              <a:rPr lang="en-US" sz="3000" b="1" dirty="0">
                <a:solidFill>
                  <a:srgbClr val="00B050"/>
                </a:solidFill>
                <a:latin typeface="ML-Aathira" pitchFamily="82" charset="0"/>
              </a:rPr>
              <a:t>. </a:t>
            </a:r>
            <a:r>
              <a:rPr lang="en-US" sz="3000" dirty="0">
                <a:solidFill>
                  <a:srgbClr val="002060"/>
                </a:solidFill>
                <a:latin typeface="ML-Aathira" pitchFamily="82" charset="0"/>
              </a:rPr>
              <a:t>(</a:t>
            </a:r>
            <a:r>
              <a:rPr lang="en-US" sz="3000" dirty="0" err="1">
                <a:solidFill>
                  <a:srgbClr val="002060"/>
                </a:solidFill>
                <a:latin typeface="ML-Aathira" pitchFamily="82" charset="0"/>
              </a:rPr>
              <a:t>k¦oÀ</a:t>
            </a:r>
            <a:r>
              <a:rPr lang="en-US" sz="3000" dirty="0">
                <a:solidFill>
                  <a:srgbClr val="002060"/>
                </a:solidFill>
                <a:latin typeface="ML-Aathira" pitchFamily="82" charset="0"/>
              </a:rPr>
              <a:t>¯\w 119:1)</a:t>
            </a:r>
          </a:p>
          <a:p>
            <a:pPr algn="just"/>
            <a:endParaRPr lang="en-US" sz="3000" b="1" dirty="0">
              <a:solidFill>
                <a:srgbClr val="00206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ssZhs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¯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kvt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ln¡mw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ssZhs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¯ A\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pkcn¡mw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ssZh¯nsâ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IqsSbmbncn¡mw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.</a:t>
            </a:r>
            <a:endParaRPr lang="en-US" sz="3000" dirty="0">
              <a:latin typeface="ML-Aathira" pitchFamily="8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1981200"/>
            <a:ext cx="4572000" cy="762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1905000"/>
            <a:ext cx="640080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/>
            <a:r>
              <a:rPr lang="en-US" sz="4500" b="1" dirty="0">
                <a:latin typeface="ML-Aathira" pitchFamily="82" charset="0"/>
              </a:rPr>
              <a:t>\</a:t>
            </a:r>
            <a:r>
              <a:rPr lang="en-US" sz="4500" b="1" dirty="0" err="1">
                <a:latin typeface="ML-Aathira" pitchFamily="82" charset="0"/>
              </a:rPr>
              <a:t>ap¡p</a:t>
            </a:r>
            <a:r>
              <a:rPr lang="en-US" sz="4500" b="1" dirty="0">
                <a:latin typeface="ML-Aathira" pitchFamily="82" charset="0"/>
              </a:rPr>
              <a:t> {]</a:t>
            </a:r>
            <a:r>
              <a:rPr lang="en-US" sz="4500" b="1" dirty="0" err="1">
                <a:latin typeface="ML-Aathira" pitchFamily="82" charset="0"/>
              </a:rPr>
              <a:t>mÀ°n¡mw</a:t>
            </a:r>
            <a:endParaRPr lang="en-US" sz="4500" b="1" dirty="0">
              <a:latin typeface="ML-Aathira" pitchFamily="82" charset="0"/>
            </a:endParaRPr>
          </a:p>
          <a:p>
            <a:pPr algn="ctr"/>
            <a:endParaRPr lang="en-US" sz="2000" b="1" dirty="0">
              <a:latin typeface="ML-Aathira" pitchFamily="82" charset="0"/>
            </a:endParaRPr>
          </a:p>
          <a:p>
            <a:pPr algn="ctr"/>
            <a:r>
              <a:rPr lang="en-US" sz="3000" dirty="0" err="1">
                <a:latin typeface="ML-Aathira" pitchFamily="82" charset="0"/>
              </a:rPr>
              <a:t>Poh-Zm-Xm-hmb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ssZhta</a:t>
            </a:r>
            <a:r>
              <a:rPr lang="en-US" sz="3000" dirty="0">
                <a:latin typeface="ML-Aathira" pitchFamily="82" charset="0"/>
              </a:rPr>
              <a:t>, </a:t>
            </a:r>
            <a:r>
              <a:rPr lang="en-US" sz="3000" dirty="0" err="1">
                <a:latin typeface="ML-Aathira" pitchFamily="82" charset="0"/>
              </a:rPr>
              <a:t>Hcn</a:t>
            </a:r>
            <a:r>
              <a:rPr lang="en-US" sz="3000" dirty="0">
                <a:latin typeface="ML-Aathira" pitchFamily="82" charset="0"/>
              </a:rPr>
              <a:t>-¡</a:t>
            </a:r>
            <a:r>
              <a:rPr lang="en-US" sz="3000" dirty="0" err="1">
                <a:latin typeface="ML-Aathira" pitchFamily="82" charset="0"/>
              </a:rPr>
              <a:t>epw</a:t>
            </a:r>
            <a:r>
              <a:rPr lang="en-US" sz="3000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000" dirty="0" err="1">
                <a:latin typeface="ML-Aathira" pitchFamily="82" charset="0"/>
              </a:rPr>
              <a:t>A§nÂ</a:t>
            </a:r>
            <a:r>
              <a:rPr lang="en-US" sz="3000" dirty="0">
                <a:latin typeface="ML-Aathira" pitchFamily="82" charset="0"/>
              </a:rPr>
              <a:t>\</a:t>
            </a:r>
            <a:r>
              <a:rPr lang="en-US" sz="3000" dirty="0" err="1">
                <a:latin typeface="ML-Aathira" pitchFamily="82" charset="0"/>
              </a:rPr>
              <a:t>n¶v</a:t>
            </a:r>
            <a:r>
              <a:rPr lang="en-US" sz="3000" dirty="0">
                <a:latin typeface="ML-Aathira" pitchFamily="82" charset="0"/>
              </a:rPr>
              <a:t> AI-¶p-t]m-Ip-hm³ F\</a:t>
            </a:r>
            <a:r>
              <a:rPr lang="en-US" sz="3000" dirty="0" err="1">
                <a:latin typeface="ML-Aathira" pitchFamily="82" charset="0"/>
              </a:rPr>
              <a:t>n¡v</a:t>
            </a:r>
            <a:r>
              <a:rPr lang="en-US" sz="3000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000" dirty="0">
                <a:latin typeface="ML-Aathira" pitchFamily="82" charset="0"/>
              </a:rPr>
              <a:t>CS-</a:t>
            </a:r>
            <a:r>
              <a:rPr lang="en-US" sz="3000" dirty="0" err="1">
                <a:latin typeface="ML-Aathira" pitchFamily="82" charset="0"/>
              </a:rPr>
              <a:t>bm</a:t>
            </a:r>
            <a:r>
              <a:rPr lang="en-US" sz="3000" dirty="0">
                <a:latin typeface="ML-Aathira" pitchFamily="82" charset="0"/>
              </a:rPr>
              <a:t>-I-</a:t>
            </a:r>
            <a:r>
              <a:rPr lang="en-US" sz="3000" dirty="0" err="1">
                <a:latin typeface="ML-Aathira" pitchFamily="82" charset="0"/>
              </a:rPr>
              <a:t>cpsX</a:t>
            </a:r>
            <a:r>
              <a:rPr lang="en-US" sz="3000" dirty="0">
                <a:latin typeface="ML-Aathira" pitchFamily="82" charset="0"/>
              </a:rPr>
              <a:t>. </a:t>
            </a:r>
            <a:r>
              <a:rPr lang="en-US" sz="3000" dirty="0" err="1">
                <a:latin typeface="ML-Aathira" pitchFamily="82" charset="0"/>
              </a:rPr>
              <a:t>km¯msâ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hm¡p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tIÄ¡msX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A§sb</a:t>
            </a:r>
            <a:r>
              <a:rPr lang="en-US" sz="3000" dirty="0">
                <a:latin typeface="ML-Aathira" pitchFamily="82" charset="0"/>
              </a:rPr>
              <a:t> am{</a:t>
            </a:r>
            <a:r>
              <a:rPr lang="en-US" sz="3000" dirty="0" err="1">
                <a:latin typeface="ML-Aathira" pitchFamily="82" charset="0"/>
              </a:rPr>
              <a:t>Xw</a:t>
            </a:r>
            <a:r>
              <a:rPr lang="en-US" sz="3000" dirty="0">
                <a:latin typeface="ML-Aathira" pitchFamily="82" charset="0"/>
              </a:rPr>
              <a:t> A\p-k-</a:t>
            </a:r>
            <a:r>
              <a:rPr lang="en-US" sz="3000" dirty="0" err="1">
                <a:latin typeface="ML-Aathira" pitchFamily="82" charset="0"/>
              </a:rPr>
              <a:t>cn</a:t>
            </a:r>
            <a:r>
              <a:rPr lang="en-US" sz="3000" dirty="0">
                <a:latin typeface="ML-Aathira" pitchFamily="82" charset="0"/>
              </a:rPr>
              <a:t>-¡m³ F\</a:t>
            </a:r>
            <a:r>
              <a:rPr lang="en-US" sz="3000" dirty="0" err="1">
                <a:latin typeface="ML-Aathira" pitchFamily="82" charset="0"/>
              </a:rPr>
              <a:t>n¡v</a:t>
            </a:r>
            <a:r>
              <a:rPr lang="en-US" sz="3000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000" dirty="0" err="1">
                <a:latin typeface="ML-Aathira" pitchFamily="82" charset="0"/>
              </a:rPr>
              <a:t>iàn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evI-Wta</a:t>
            </a:r>
            <a:r>
              <a:rPr lang="en-US" sz="3000" dirty="0">
                <a:latin typeface="ML-Aathira" pitchFamily="82" charset="0"/>
              </a:rPr>
              <a:t>.</a:t>
            </a:r>
          </a:p>
          <a:p>
            <a:pPr marL="0" marR="0" lvl="0" indent="3603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i="0" u="none" strike="noStrike" normalizeH="0" baseline="0" dirty="0">
              <a:latin typeface="ML-Aathira" pitchFamily="82" charset="0"/>
              <a:ea typeface="Calibri" pitchFamily="34" charset="0"/>
              <a:cs typeface="Kartika" pitchFamily="18" charset="0"/>
            </a:endParaRPr>
          </a:p>
        </p:txBody>
      </p:sp>
      <p:pic>
        <p:nvPicPr>
          <p:cNvPr id="7" name="Picture 2" descr="C:\Users\user\Desktop\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7339" y="1905000"/>
            <a:ext cx="2748061" cy="3657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1124</TotalTime>
  <Words>111</Words>
  <Application>Microsoft Office PowerPoint</Application>
  <PresentationFormat>On-screen Show (4:3)</PresentationFormat>
  <Paragraphs>54</Paragraphs>
  <Slides>12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SHGHS</dc:creator>
  <cp:lastModifiedBy>Administrator</cp:lastModifiedBy>
  <cp:revision>226</cp:revision>
  <dcterms:created xsi:type="dcterms:W3CDTF">2013-05-27T18:37:25Z</dcterms:created>
  <dcterms:modified xsi:type="dcterms:W3CDTF">2013-11-05T03:10:52Z</dcterms:modified>
</cp:coreProperties>
</file>